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71532" autoAdjust="0"/>
  </p:normalViewPr>
  <p:slideViewPr>
    <p:cSldViewPr snapToGrid="0">
      <p:cViewPr varScale="1">
        <p:scale>
          <a:sx n="45" d="100"/>
          <a:sy n="45" d="100"/>
        </p:scale>
        <p:origin x="1764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B50A1F-DA22-441D-8129-003EDA39A1C2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9AD826-04CB-43AC-A8DC-BA554111550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16950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请注意：</a:t>
            </a:r>
            <a:r>
              <a:rPr lang="en-US" altLang="zh-CN" dirty="0"/>
              <a:t>1.</a:t>
            </a:r>
            <a:r>
              <a:rPr lang="zh-CN" altLang="en-US" dirty="0"/>
              <a:t>学校名称请填写全称；</a:t>
            </a:r>
            <a:r>
              <a:rPr lang="en-US" altLang="zh-CN" dirty="0"/>
              <a:t>2.</a:t>
            </a:r>
            <a:r>
              <a:rPr lang="zh-CN" altLang="en-US" dirty="0"/>
              <a:t>题目微软雅黑</a:t>
            </a:r>
            <a:r>
              <a:rPr lang="en-US" altLang="zh-CN" dirty="0"/>
              <a:t>44</a:t>
            </a:r>
            <a:r>
              <a:rPr lang="zh-CN" altLang="en-US" dirty="0"/>
              <a:t>号字；主讲人为华文楷体</a:t>
            </a:r>
            <a:r>
              <a:rPr lang="en-US" altLang="zh-CN" dirty="0"/>
              <a:t>24</a:t>
            </a:r>
            <a:r>
              <a:rPr lang="zh-CN" altLang="en-US" dirty="0"/>
              <a:t>号字，具体根据文字量可适当调整。英文</a:t>
            </a:r>
            <a:r>
              <a:rPr lang="en-US" altLang="zh-CN" dirty="0"/>
              <a:t>1.</a:t>
            </a:r>
            <a:r>
              <a:rPr lang="zh-CN" altLang="en-US" dirty="0"/>
              <a:t>字体以</a:t>
            </a:r>
            <a:r>
              <a:rPr lang="en-US" altLang="zh-CN" dirty="0"/>
              <a:t>Times New Roman</a:t>
            </a:r>
            <a:r>
              <a:rPr lang="zh-CN" altLang="en-US" dirty="0"/>
              <a:t>为主</a:t>
            </a:r>
            <a:r>
              <a:rPr lang="en-US" altLang="zh-CN" dirty="0"/>
              <a:t>,</a:t>
            </a:r>
            <a:r>
              <a:rPr lang="zh-CN" altLang="en-US" dirty="0"/>
              <a:t>可搭配使用</a:t>
            </a:r>
            <a:r>
              <a:rPr lang="en-US" altLang="zh-CN" dirty="0"/>
              <a:t>Arial</a:t>
            </a:r>
            <a:r>
              <a:rPr lang="zh-CN" altLang="en-US" dirty="0"/>
              <a:t>。</a:t>
            </a:r>
            <a:r>
              <a:rPr lang="en-US" altLang="zh-CN" dirty="0"/>
              <a:t>2.</a:t>
            </a:r>
            <a:r>
              <a:rPr lang="zh-CN" altLang="en-US" dirty="0"/>
              <a:t>字号：标题一般使用</a:t>
            </a:r>
            <a:r>
              <a:rPr lang="en-US" altLang="zh-CN" dirty="0"/>
              <a:t>32—36</a:t>
            </a:r>
            <a:r>
              <a:rPr lang="zh-CN" altLang="en-US" dirty="0"/>
              <a:t>号，特别强调可以用</a:t>
            </a:r>
            <a:r>
              <a:rPr lang="en-US" altLang="zh-CN" dirty="0"/>
              <a:t>40</a:t>
            </a:r>
            <a:r>
              <a:rPr lang="zh-CN" altLang="en-US" dirty="0"/>
              <a:t>号；正文一般用</a:t>
            </a:r>
            <a:r>
              <a:rPr lang="en-US" altLang="zh-CN" dirty="0"/>
              <a:t>24—28</a:t>
            </a:r>
            <a:r>
              <a:rPr lang="zh-CN" altLang="en-US" dirty="0"/>
              <a:t>号，特别强调可用</a:t>
            </a:r>
            <a:r>
              <a:rPr lang="en-US" altLang="zh-CN" dirty="0"/>
              <a:t>32</a:t>
            </a:r>
            <a:r>
              <a:rPr lang="zh-CN" altLang="en-US" dirty="0"/>
              <a:t>号。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29AD826-04CB-43AC-A8DC-BA554111550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0617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3798277" y="2418521"/>
            <a:ext cx="7086600" cy="1006475"/>
          </a:xfrm>
        </p:spPr>
        <p:txBody>
          <a:bodyPr anchor="b">
            <a:normAutofit/>
          </a:bodyPr>
          <a:lstStyle>
            <a:lvl1pPr algn="l">
              <a:defRPr sz="4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题目：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3798277" y="3602038"/>
            <a:ext cx="6372666" cy="913691"/>
          </a:xfrm>
        </p:spPr>
        <p:txBody>
          <a:bodyPr/>
          <a:lstStyle>
            <a:lvl1pPr marL="0" indent="0" algn="l">
              <a:buNone/>
              <a:defRPr sz="2400" b="1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主讲人：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9A56-B2FB-462B-ABB2-F49A7BD56A2C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9158-C0B8-4E84-BA2D-3E34D52FE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321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9A56-B2FB-462B-ABB2-F49A7BD56A2C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9158-C0B8-4E84-BA2D-3E34D52FE8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486214" y="-53111"/>
            <a:ext cx="229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小学语文</a:t>
            </a:r>
          </a:p>
        </p:txBody>
      </p:sp>
    </p:spTree>
    <p:extLst>
      <p:ext uri="{BB962C8B-B14F-4D97-AF65-F5344CB8AC3E}">
        <p14:creationId xmlns:p14="http://schemas.microsoft.com/office/powerpoint/2010/main" val="14394856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9A56-B2FB-462B-ABB2-F49A7BD56A2C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9158-C0B8-4E84-BA2D-3E34D52FE8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486214" y="-53111"/>
            <a:ext cx="229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小学语文</a:t>
            </a:r>
          </a:p>
        </p:txBody>
      </p:sp>
    </p:spTree>
    <p:extLst>
      <p:ext uri="{BB962C8B-B14F-4D97-AF65-F5344CB8AC3E}">
        <p14:creationId xmlns:p14="http://schemas.microsoft.com/office/powerpoint/2010/main" val="3943952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9A56-B2FB-462B-ABB2-F49A7BD56A2C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9158-C0B8-4E84-BA2D-3E34D52FE8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7"/>
          <p:cNvSpPr txBox="1"/>
          <p:nvPr userDrawn="1"/>
        </p:nvSpPr>
        <p:spPr>
          <a:xfrm>
            <a:off x="486214" y="-53111"/>
            <a:ext cx="229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小学语文</a:t>
            </a:r>
          </a:p>
        </p:txBody>
      </p:sp>
    </p:spTree>
    <p:extLst>
      <p:ext uri="{BB962C8B-B14F-4D97-AF65-F5344CB8AC3E}">
        <p14:creationId xmlns:p14="http://schemas.microsoft.com/office/powerpoint/2010/main" val="27353365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9A56-B2FB-462B-ABB2-F49A7BD56A2C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9158-C0B8-4E84-BA2D-3E34D52FE8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文本框 7"/>
          <p:cNvSpPr txBox="1"/>
          <p:nvPr userDrawn="1"/>
        </p:nvSpPr>
        <p:spPr>
          <a:xfrm>
            <a:off x="486214" y="-53111"/>
            <a:ext cx="229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小学语文</a:t>
            </a:r>
          </a:p>
        </p:txBody>
      </p:sp>
    </p:spTree>
    <p:extLst>
      <p:ext uri="{BB962C8B-B14F-4D97-AF65-F5344CB8AC3E}">
        <p14:creationId xmlns:p14="http://schemas.microsoft.com/office/powerpoint/2010/main" val="9870904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9A56-B2FB-462B-ABB2-F49A7BD56A2C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9158-C0B8-4E84-BA2D-3E34D52FE8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框 7"/>
          <p:cNvSpPr txBox="1"/>
          <p:nvPr userDrawn="1"/>
        </p:nvSpPr>
        <p:spPr>
          <a:xfrm>
            <a:off x="486214" y="-53111"/>
            <a:ext cx="229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小学语文</a:t>
            </a:r>
          </a:p>
        </p:txBody>
      </p:sp>
    </p:spTree>
    <p:extLst>
      <p:ext uri="{BB962C8B-B14F-4D97-AF65-F5344CB8AC3E}">
        <p14:creationId xmlns:p14="http://schemas.microsoft.com/office/powerpoint/2010/main" val="6390803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9A56-B2FB-462B-ABB2-F49A7BD56A2C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9158-C0B8-4E84-BA2D-3E34D52FE8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7"/>
          <p:cNvSpPr txBox="1"/>
          <p:nvPr userDrawn="1"/>
        </p:nvSpPr>
        <p:spPr>
          <a:xfrm>
            <a:off x="486214" y="-53111"/>
            <a:ext cx="229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小学语文</a:t>
            </a:r>
          </a:p>
        </p:txBody>
      </p:sp>
    </p:spTree>
    <p:extLst>
      <p:ext uri="{BB962C8B-B14F-4D97-AF65-F5344CB8AC3E}">
        <p14:creationId xmlns:p14="http://schemas.microsoft.com/office/powerpoint/2010/main" val="5262533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9A56-B2FB-462B-ABB2-F49A7BD56A2C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9158-C0B8-4E84-BA2D-3E34D52FE8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框 7"/>
          <p:cNvSpPr txBox="1"/>
          <p:nvPr userDrawn="1"/>
        </p:nvSpPr>
        <p:spPr>
          <a:xfrm>
            <a:off x="486214" y="-53111"/>
            <a:ext cx="229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小学语文</a:t>
            </a:r>
          </a:p>
        </p:txBody>
      </p:sp>
    </p:spTree>
    <p:extLst>
      <p:ext uri="{BB962C8B-B14F-4D97-AF65-F5344CB8AC3E}">
        <p14:creationId xmlns:p14="http://schemas.microsoft.com/office/powerpoint/2010/main" val="1311489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9A56-B2FB-462B-ABB2-F49A7BD56A2C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9158-C0B8-4E84-BA2D-3E34D52FE8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文本框 7"/>
          <p:cNvSpPr txBox="1"/>
          <p:nvPr userDrawn="1"/>
        </p:nvSpPr>
        <p:spPr>
          <a:xfrm>
            <a:off x="486214" y="-53111"/>
            <a:ext cx="229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小学语文</a:t>
            </a:r>
          </a:p>
        </p:txBody>
      </p:sp>
    </p:spTree>
    <p:extLst>
      <p:ext uri="{BB962C8B-B14F-4D97-AF65-F5344CB8AC3E}">
        <p14:creationId xmlns:p14="http://schemas.microsoft.com/office/powerpoint/2010/main" val="9937432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9A56-B2FB-462B-ABB2-F49A7BD56A2C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9158-C0B8-4E84-BA2D-3E34D52FE8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文本框 7"/>
          <p:cNvSpPr txBox="1"/>
          <p:nvPr userDrawn="1"/>
        </p:nvSpPr>
        <p:spPr>
          <a:xfrm>
            <a:off x="486214" y="-53111"/>
            <a:ext cx="229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小学语文</a:t>
            </a:r>
          </a:p>
        </p:txBody>
      </p:sp>
    </p:spTree>
    <p:extLst>
      <p:ext uri="{BB962C8B-B14F-4D97-AF65-F5344CB8AC3E}">
        <p14:creationId xmlns:p14="http://schemas.microsoft.com/office/powerpoint/2010/main" val="25209658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939A56-B2FB-462B-ABB2-F49A7BD56A2C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249158-C0B8-4E84-BA2D-3E34D52FE8D5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文本框 7"/>
          <p:cNvSpPr txBox="1"/>
          <p:nvPr userDrawn="1"/>
        </p:nvSpPr>
        <p:spPr>
          <a:xfrm>
            <a:off x="486214" y="-53111"/>
            <a:ext cx="2298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chemeClr val="bg1">
                    <a:lumMod val="9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小学语文</a:t>
            </a:r>
          </a:p>
        </p:txBody>
      </p:sp>
    </p:spTree>
    <p:extLst>
      <p:ext uri="{BB962C8B-B14F-4D97-AF65-F5344CB8AC3E}">
        <p14:creationId xmlns:p14="http://schemas.microsoft.com/office/powerpoint/2010/main" val="27459822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939A56-B2FB-462B-ABB2-F49A7BD56A2C}" type="datetimeFigureOut">
              <a:rPr lang="zh-CN" altLang="en-US" smtClean="0"/>
              <a:t>2024/09/29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249158-C0B8-4E84-BA2D-3E34D52FE8D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76749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黑体" panose="02010609060101010101" pitchFamily="49" charset="-122"/>
          <a:ea typeface="黑体" panose="02010609060101010101" pitchFamily="49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华文楷体" panose="02010600040101010101" pitchFamily="2" charset="-122"/>
          <a:ea typeface="华文楷体" panose="02010600040101010101" pitchFamily="2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798277" y="2354126"/>
            <a:ext cx="7086600" cy="1006475"/>
          </a:xfrm>
        </p:spPr>
        <p:txBody>
          <a:bodyPr/>
          <a:lstStyle/>
          <a:p>
            <a:r>
              <a:rPr lang="zh-CN" altLang="en-US" b="1" dirty="0"/>
              <a:t>第一单元梳理与答疑</a:t>
            </a:r>
            <a:endParaRPr lang="zh-CN" altLang="en-US" sz="2800" b="1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4081611" y="3602038"/>
            <a:ext cx="7676799" cy="913691"/>
          </a:xfrm>
        </p:spPr>
        <p:txBody>
          <a:bodyPr>
            <a:normAutofit fontScale="85000" lnSpcReduction="10000"/>
          </a:bodyPr>
          <a:lstStyle/>
          <a:p>
            <a:r>
              <a:rPr lang="zh-CN" altLang="en-US" dirty="0"/>
              <a:t>主讲人：杨新颖                    学    校：北京市海淀区中关村第三小学</a:t>
            </a:r>
            <a:endParaRPr lang="en-US" altLang="zh-CN" dirty="0"/>
          </a:p>
          <a:p>
            <a:r>
              <a:rPr lang="zh-CN" altLang="en-US" dirty="0"/>
              <a:t>学    科：语文（统编版）    年    级：五年级下 学期</a:t>
            </a:r>
          </a:p>
        </p:txBody>
      </p:sp>
    </p:spTree>
    <p:extLst>
      <p:ext uri="{BB962C8B-B14F-4D97-AF65-F5344CB8AC3E}">
        <p14:creationId xmlns:p14="http://schemas.microsoft.com/office/powerpoint/2010/main" val="38720063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722</TotalTime>
  <Words>116</Words>
  <Application>Microsoft Office PowerPoint</Application>
  <PresentationFormat>宽屏</PresentationFormat>
  <Paragraphs>5</Paragraphs>
  <Slides>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8" baseType="lpstr">
      <vt:lpstr>黑体</vt:lpstr>
      <vt:lpstr>华文楷体</vt:lpstr>
      <vt:lpstr>宋体</vt:lpstr>
      <vt:lpstr>微软雅黑</vt:lpstr>
      <vt:lpstr>Arial</vt:lpstr>
      <vt:lpstr>Calibri</vt:lpstr>
      <vt:lpstr>Office 主题</vt:lpstr>
      <vt:lpstr>第一单元梳理与答疑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陈伟玲</dc:creator>
  <cp:lastModifiedBy>China</cp:lastModifiedBy>
  <cp:revision>91</cp:revision>
  <dcterms:created xsi:type="dcterms:W3CDTF">2020-02-05T11:41:47Z</dcterms:created>
  <dcterms:modified xsi:type="dcterms:W3CDTF">2024-09-29T08:00:43Z</dcterms:modified>
</cp:coreProperties>
</file>